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8C51-3343-4EA1-8AF8-4127B700195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08A8-AB75-4E6A-9B39-7FB6CB216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9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8C51-3343-4EA1-8AF8-4127B700195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08A8-AB75-4E6A-9B39-7FB6CB216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5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8C51-3343-4EA1-8AF8-4127B700195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08A8-AB75-4E6A-9B39-7FB6CB216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3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8C51-3343-4EA1-8AF8-4127B700195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08A8-AB75-4E6A-9B39-7FB6CB216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2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8C51-3343-4EA1-8AF8-4127B700195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08A8-AB75-4E6A-9B39-7FB6CB216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6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8C51-3343-4EA1-8AF8-4127B700195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08A8-AB75-4E6A-9B39-7FB6CB216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5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8C51-3343-4EA1-8AF8-4127B700195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08A8-AB75-4E6A-9B39-7FB6CB216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96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8C51-3343-4EA1-8AF8-4127B700195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08A8-AB75-4E6A-9B39-7FB6CB216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07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8C51-3343-4EA1-8AF8-4127B700195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08A8-AB75-4E6A-9B39-7FB6CB216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3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8C51-3343-4EA1-8AF8-4127B700195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08A8-AB75-4E6A-9B39-7FB6CB216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6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8C51-3343-4EA1-8AF8-4127B700195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B08A8-AB75-4E6A-9B39-7FB6CB216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45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B8C51-3343-4EA1-8AF8-4127B700195F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08A8-AB75-4E6A-9B39-7FB6CB216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7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азы роста и этапы органогенеза озимой пшеницы – Stiri agricole din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761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6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groexpert.md/pic/uploaded/fazy-rosta-i-etapy-organogeneza_prodolzhenie-tabl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784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переименнованная ЯЯЯЯЯЯЯЯЯЯ\Новая папка (3)\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0693"/>
            <a:ext cx="6120680" cy="698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2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agroexpert.md/pic/uploaded/fazy-rosta-i-etapy-organogeneza_tabl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26" y="-14858"/>
            <a:ext cx="9168026" cy="684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6</cp:revision>
  <dcterms:created xsi:type="dcterms:W3CDTF">2020-11-05T08:11:39Z</dcterms:created>
  <dcterms:modified xsi:type="dcterms:W3CDTF">2020-11-11T08:50:49Z</dcterms:modified>
</cp:coreProperties>
</file>